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8" r:id="rId10"/>
    <p:sldId id="264" r:id="rId11"/>
    <p:sldId id="265" r:id="rId12"/>
    <p:sldId id="266" r:id="rId13"/>
    <p:sldId id="267" r:id="rId14"/>
    <p:sldId id="275" r:id="rId15"/>
    <p:sldId id="274" r:id="rId16"/>
    <p:sldId id="273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9.gi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beautifulnoise.files.wordpress.com/2008/12/213286ear-with-sound-wave-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914400"/>
            <a:ext cx="3219450" cy="4286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 NOW </a:t>
            </a:r>
            <a:r>
              <a:rPr lang="en-US" b="1" dirty="0" smtClean="0">
                <a:solidFill>
                  <a:srgbClr val="FF0000"/>
                </a:solidFill>
              </a:rPr>
              <a:t>(SILENT – 5 MIN)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8392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List as many types of waves as you can think of.  What do they have in common?  How do you </a:t>
            </a:r>
            <a:r>
              <a:rPr lang="en-US" b="1" dirty="0" smtClean="0">
                <a:solidFill>
                  <a:srgbClr val="FF0000"/>
                </a:solidFill>
              </a:rPr>
              <a:t>think</a:t>
            </a:r>
            <a:r>
              <a:rPr lang="en-US" dirty="0" smtClean="0"/>
              <a:t> they work?</a:t>
            </a:r>
            <a:endParaRPr lang="en-US" dirty="0"/>
          </a:p>
        </p:txBody>
      </p:sp>
      <p:pic>
        <p:nvPicPr>
          <p:cNvPr id="21506" name="Picture 2" descr="http://liology.files.wordpress.com/2009/12/waves-patterns-in-space-and-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4127500" cy="275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1" name="Picture 7" descr="C:\Documents and Settings\vpalmer\Desktop\05 - Waves\2D Longitudinal Wave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462807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1" name="Picture 7" descr="C:\Documents and Settings\vpalmer\Desktop\05 - Waves\2D Longitudinal Wave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4628078" cy="3505200"/>
          </a:xfrm>
          <a:prstGeom prst="rect">
            <a:avLst/>
          </a:prstGeom>
          <a:noFill/>
        </p:spPr>
      </p:pic>
      <p:pic>
        <p:nvPicPr>
          <p:cNvPr id="1037" name="Picture 13" descr="C:\Documents and Settings\vpalmer\Desktop\05 - Waves\Longitudinal Wave 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4572000" cy="346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Documents and Settings\vpalmer\Desktop\05 - Waves\2D Transverse Wave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733" y="-76200"/>
            <a:ext cx="4527467" cy="3429000"/>
          </a:xfrm>
          <a:prstGeom prst="rect">
            <a:avLst/>
          </a:prstGeom>
          <a:noFill/>
        </p:spPr>
      </p:pic>
      <p:pic>
        <p:nvPicPr>
          <p:cNvPr id="1031" name="Picture 7" descr="C:\Documents and Settings\vpalmer\Desktop\05 - Waves\2D Longitudinal Wave 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4628078" cy="3505200"/>
          </a:xfrm>
          <a:prstGeom prst="rect">
            <a:avLst/>
          </a:prstGeom>
          <a:noFill/>
        </p:spPr>
      </p:pic>
      <p:pic>
        <p:nvPicPr>
          <p:cNvPr id="1037" name="Picture 13" descr="C:\Documents and Settings\vpalmer\Desktop\05 - Waves\Longitudinal Wave 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4572000" cy="346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Documents and Settings\vpalmer\Desktop\05 - Waves\2D Transverse Wave 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733" y="-76200"/>
            <a:ext cx="4527467" cy="3429000"/>
          </a:xfrm>
          <a:prstGeom prst="rect">
            <a:avLst/>
          </a:prstGeom>
          <a:noFill/>
        </p:spPr>
      </p:pic>
      <p:pic>
        <p:nvPicPr>
          <p:cNvPr id="1031" name="Picture 7" descr="C:\Documents and Settings\vpalmer\Desktop\05 - Waves\2D Longitudinal Wave 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4628078" cy="3505200"/>
          </a:xfrm>
          <a:prstGeom prst="rect">
            <a:avLst/>
          </a:prstGeom>
          <a:noFill/>
        </p:spPr>
      </p:pic>
      <p:pic>
        <p:nvPicPr>
          <p:cNvPr id="1035" name="Picture 11" descr="C:\Documents and Settings\vpalmer\Desktop\05 - Waves\Transverse Wave 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779" y="3607633"/>
            <a:ext cx="4392221" cy="3326567"/>
          </a:xfrm>
          <a:prstGeom prst="rect">
            <a:avLst/>
          </a:prstGeom>
          <a:noFill/>
        </p:spPr>
      </p:pic>
      <p:pic>
        <p:nvPicPr>
          <p:cNvPr id="1037" name="Picture 13" descr="C:\Documents and Settings\vpalmer\Desktop\05 - Waves\Longitudinal Wave Animat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05200"/>
            <a:ext cx="4572000" cy="346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Wavelength: </a:t>
            </a:r>
            <a:r>
              <a:rPr lang="en-US" dirty="0" smtClean="0">
                <a:solidFill>
                  <a:srgbClr val="FF0000"/>
                </a:solidFill>
              </a:rPr>
              <a:t>how long a wave is </a:t>
            </a:r>
            <a:r>
              <a:rPr lang="en-US" dirty="0" smtClean="0"/>
              <a:t>(of course! </a:t>
            </a:r>
            <a:r>
              <a:rPr lang="en-US" dirty="0" smtClean="0">
                <a:sym typeface="Wingdings" pitchFamily="2" charset="2"/>
              </a:rPr>
              <a:t>)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shorter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wavelength = higher energy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Amplitude: </a:t>
            </a:r>
            <a:r>
              <a:rPr lang="en-US" dirty="0" smtClean="0">
                <a:solidFill>
                  <a:srgbClr val="FF0000"/>
                </a:solidFill>
              </a:rPr>
              <a:t>how tall a wave is; taller wavelength = higher energy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Wavelength: </a:t>
            </a:r>
            <a:r>
              <a:rPr lang="en-US" dirty="0" smtClean="0">
                <a:solidFill>
                  <a:srgbClr val="FF0000"/>
                </a:solidFill>
              </a:rPr>
              <a:t>how long a wave is </a:t>
            </a:r>
            <a:r>
              <a:rPr lang="en-US" dirty="0" smtClean="0"/>
              <a:t>(of course! </a:t>
            </a:r>
            <a:r>
              <a:rPr lang="en-US" dirty="0" smtClean="0">
                <a:sym typeface="Wingdings" pitchFamily="2" charset="2"/>
              </a:rPr>
              <a:t>)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shorter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wavelength = higher energy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Amplitude: </a:t>
            </a:r>
            <a:r>
              <a:rPr lang="en-US" dirty="0" smtClean="0">
                <a:solidFill>
                  <a:srgbClr val="FF0000"/>
                </a:solidFill>
              </a:rPr>
              <a:t>how tall a wave is; taller wavelength = higher energy</a:t>
            </a:r>
          </a:p>
          <a:p>
            <a:r>
              <a:rPr lang="en-US" dirty="0" smtClean="0"/>
              <a:t>Frequency: </a:t>
            </a:r>
            <a:r>
              <a:rPr lang="en-US" dirty="0" smtClean="0">
                <a:solidFill>
                  <a:srgbClr val="FF0000"/>
                </a:solidFill>
              </a:rPr>
              <a:t>how fast a wave is vibrating (in waves per second)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62" y="1524558"/>
            <a:ext cx="8701438" cy="388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Interviews, 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Talk with the person next to you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Partner A: </a:t>
            </a:r>
            <a:r>
              <a:rPr lang="en-US" dirty="0" smtClean="0"/>
              <a:t>Explain what </a:t>
            </a:r>
            <a:r>
              <a:rPr lang="en-US" b="1" dirty="0" smtClean="0"/>
              <a:t>wavelength</a:t>
            </a:r>
            <a:r>
              <a:rPr lang="en-US" dirty="0" smtClean="0"/>
              <a:t> is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Partner B: </a:t>
            </a:r>
            <a:r>
              <a:rPr lang="en-US" dirty="0" smtClean="0"/>
              <a:t>Explain what </a:t>
            </a:r>
            <a:r>
              <a:rPr lang="en-US" b="1" dirty="0" smtClean="0"/>
              <a:t>frequency</a:t>
            </a:r>
            <a:r>
              <a:rPr lang="en-US" dirty="0" smtClean="0"/>
              <a:t> 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Interviews, 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Find a person who has shoes the same color as yours to talk to.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smtClean="0"/>
              <a:t>Partner A: </a:t>
            </a:r>
            <a:r>
              <a:rPr lang="en-US" dirty="0" smtClean="0"/>
              <a:t>Explain the </a:t>
            </a:r>
            <a:r>
              <a:rPr lang="en-US" b="1" dirty="0" smtClean="0"/>
              <a:t>difference</a:t>
            </a:r>
            <a:r>
              <a:rPr lang="en-US" dirty="0" smtClean="0"/>
              <a:t> between wavelength and frequency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Partner B: </a:t>
            </a:r>
            <a:r>
              <a:rPr lang="en-US" dirty="0" smtClean="0"/>
              <a:t>Explain the </a:t>
            </a:r>
            <a:r>
              <a:rPr lang="en-US" b="1" dirty="0" smtClean="0"/>
              <a:t>difference</a:t>
            </a:r>
            <a:r>
              <a:rPr lang="en-US" dirty="0" smtClean="0"/>
              <a:t> between wavelength and frequency in a new way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Interviews, Round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Find a person who you secretly think is awesome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Partner A: </a:t>
            </a:r>
            <a:r>
              <a:rPr lang="en-US" dirty="0" smtClean="0"/>
              <a:t>Explain how </a:t>
            </a:r>
            <a:r>
              <a:rPr lang="en-US" b="1" dirty="0" smtClean="0"/>
              <a:t>wavelength</a:t>
            </a:r>
            <a:r>
              <a:rPr lang="en-US" dirty="0" smtClean="0"/>
              <a:t> is related to the energy of a wave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Partner B: </a:t>
            </a:r>
            <a:r>
              <a:rPr lang="en-US" dirty="0" smtClean="0"/>
              <a:t>Explain how </a:t>
            </a:r>
            <a:r>
              <a:rPr lang="en-US" b="1" dirty="0" smtClean="0"/>
              <a:t>frequency</a:t>
            </a:r>
            <a:r>
              <a:rPr lang="en-US" dirty="0" smtClean="0"/>
              <a:t> is related to the energy of a wave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]]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An ocean wave is energy traveling through water.</a:t>
            </a:r>
            <a:endParaRPr lang="en-US" dirty="0"/>
          </a:p>
        </p:txBody>
      </p:sp>
      <p:pic>
        <p:nvPicPr>
          <p:cNvPr id="4" name="Picture 2" descr="http://liology.files.wordpress.com/2009/12/waves-patterns-in-space-and-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127500" cy="275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(5 min – SILENT)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Use a solid line to draw a medium-frequency, medium amplitude wave.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Use a dashed line to draw a high-frequency, low-amplitude wave.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Use a dotted line to draw a low-frequency, high-amplitude wave.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6637"/>
            <a:ext cx="8229600" cy="163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Sound waves and light waves are energy traveling through air.</a:t>
            </a:r>
            <a:endParaRPr lang="en-US" dirty="0"/>
          </a:p>
        </p:txBody>
      </p:sp>
      <p:pic>
        <p:nvPicPr>
          <p:cNvPr id="4" name="Picture 4" descr="http://beautifulnoise.files.wordpress.com/2008/12/213286ear-with-sound-wave-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2194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notes on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 are </a:t>
            </a:r>
            <a:r>
              <a:rPr lang="en-US" dirty="0" smtClean="0">
                <a:solidFill>
                  <a:srgbClr val="FF0000"/>
                </a:solidFill>
              </a:rPr>
              <a:t>traveling energy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notes on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 are </a:t>
            </a:r>
            <a:r>
              <a:rPr lang="en-US" dirty="0" smtClean="0">
                <a:solidFill>
                  <a:srgbClr val="FF0000"/>
                </a:solidFill>
              </a:rPr>
              <a:t>traveling energy</a:t>
            </a:r>
          </a:p>
          <a:p>
            <a:r>
              <a:rPr lang="en-US" dirty="0" smtClean="0"/>
              <a:t>Waves can travel through almost any solid, liquid, or gas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975695" cy="21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Wavelength: </a:t>
            </a:r>
            <a:r>
              <a:rPr lang="en-US" dirty="0" smtClean="0">
                <a:solidFill>
                  <a:srgbClr val="FF0000"/>
                </a:solidFill>
              </a:rPr>
              <a:t>how long a wave is </a:t>
            </a:r>
            <a:r>
              <a:rPr lang="en-US" dirty="0" smtClean="0"/>
              <a:t>(of course! </a:t>
            </a:r>
            <a:r>
              <a:rPr lang="en-US" dirty="0" smtClean="0">
                <a:sym typeface="Wingdings" pitchFamily="2" charset="2"/>
              </a:rPr>
              <a:t>)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shorter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wavelength = higher energy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72213"/>
            <a:ext cx="8975695" cy="21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Wavelength: </a:t>
            </a:r>
            <a:r>
              <a:rPr lang="en-US" dirty="0" smtClean="0">
                <a:solidFill>
                  <a:srgbClr val="FF0000"/>
                </a:solidFill>
              </a:rPr>
              <a:t>how long a wave is </a:t>
            </a:r>
            <a:r>
              <a:rPr lang="en-US" dirty="0" smtClean="0"/>
              <a:t>(of course! </a:t>
            </a:r>
            <a:r>
              <a:rPr lang="en-US" dirty="0" smtClean="0">
                <a:sym typeface="Wingdings" pitchFamily="2" charset="2"/>
              </a:rPr>
              <a:t>) </a:t>
            </a:r>
            <a:r>
              <a:rPr lang="en-US" u="sng" dirty="0" smtClean="0">
                <a:solidFill>
                  <a:srgbClr val="FF0000"/>
                </a:solidFill>
                <a:sym typeface="Wingdings" pitchFamily="2" charset="2"/>
              </a:rPr>
              <a:t>shorter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wavelength = higher energy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Amplitude: </a:t>
            </a:r>
            <a:r>
              <a:rPr lang="en-US" dirty="0" smtClean="0">
                <a:solidFill>
                  <a:srgbClr val="FF0000"/>
                </a:solidFill>
              </a:rPr>
              <a:t>how tall a wave is; taller wavelength = higher energy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72213"/>
            <a:ext cx="8975695" cy="21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kettering.edu/~drussell/Demos/rad2/monopo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886199" cy="3886200"/>
          </a:xfrm>
          <a:prstGeom prst="rect">
            <a:avLst/>
          </a:prstGeom>
          <a:noFill/>
        </p:spPr>
      </p:pic>
      <p:pic>
        <p:nvPicPr>
          <p:cNvPr id="5" name="Picture 2" descr="http://www.tpub.com/neets/book10/NTX1-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3905"/>
            <a:ext cx="4267200" cy="388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369</Words>
  <Application>Microsoft Macintosh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DO NOW (SILENT – 5 MIN)</vt:lpstr>
      <vt:lpstr>PowerPoint Presentation</vt:lpstr>
      <vt:lpstr>PowerPoint Presentation</vt:lpstr>
      <vt:lpstr>Quick notes on waves</vt:lpstr>
      <vt:lpstr>Quick notes on waves</vt:lpstr>
      <vt:lpstr>PowerPoint Presentation</vt:lpstr>
      <vt:lpstr>Properties of waves</vt:lpstr>
      <vt:lpstr>Properties of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waves</vt:lpstr>
      <vt:lpstr>Properties of waves</vt:lpstr>
      <vt:lpstr>PowerPoint Presentation</vt:lpstr>
      <vt:lpstr>Partner Interviews, Round 1</vt:lpstr>
      <vt:lpstr>Partner Interviews, Round 2</vt:lpstr>
      <vt:lpstr>Partner Interviews, Round 3</vt:lpstr>
      <vt:lpstr>Closing (5 min – SILENT)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(SILENT – 5 MIN)</dc:title>
  <dc:creator/>
  <cp:lastModifiedBy>Jason Hovell</cp:lastModifiedBy>
  <cp:revision>5</cp:revision>
  <dcterms:created xsi:type="dcterms:W3CDTF">2006-08-16T00:00:00Z</dcterms:created>
  <dcterms:modified xsi:type="dcterms:W3CDTF">2014-09-22T12:40:33Z</dcterms:modified>
</cp:coreProperties>
</file>