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733F8-BF57-4631-B452-2D18598347E0}" type="datetimeFigureOut">
              <a:rPr lang="en-US" smtClean="0"/>
              <a:pPr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53876-9940-4536-9FF5-3A2280543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http://honolulu.hawaii.edu/distance/sci122/SciLab/L5/targetprec.gi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sc-online.com/objects/ViewObject.aspx?ID=MTL19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Precision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</a:t>
            </a:r>
            <a:r>
              <a:rPr lang="en-US" dirty="0" err="1" smtClean="0"/>
              <a:t>Hovell</a:t>
            </a:r>
            <a:endParaRPr lang="en-US" dirty="0" smtClean="0"/>
          </a:p>
          <a:p>
            <a:r>
              <a:rPr lang="en-US" dirty="0" smtClean="0"/>
              <a:t>Small Engines Technology</a:t>
            </a:r>
            <a:br>
              <a:rPr lang="en-US" dirty="0" smtClean="0"/>
            </a:br>
            <a:r>
              <a:rPr lang="en-US" dirty="0" smtClean="0"/>
              <a:t>Independence High School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a typeface="Times New Roman"/>
                <a:cs typeface="Times New Roman"/>
              </a:rPr>
              <a:t>Precise, </a:t>
            </a:r>
            <a:r>
              <a:rPr lang="en-US" b="1" dirty="0" smtClean="0">
                <a:ea typeface="Times New Roman"/>
                <a:cs typeface="Times New Roman"/>
              </a:rPr>
              <a:t>But Not </a:t>
            </a:r>
            <a:r>
              <a:rPr lang="en-US" b="1" dirty="0">
                <a:ea typeface="Times New Roman"/>
                <a:cs typeface="Times New Roman"/>
              </a:rPr>
              <a:t>Accurate</a:t>
            </a:r>
            <a:br>
              <a:rPr lang="en-US" b="1" dirty="0">
                <a:ea typeface="Times New Roman"/>
                <a:cs typeface="Times New Roman"/>
              </a:rPr>
            </a:br>
            <a:endParaRPr lang="en-US" dirty="0"/>
          </a:p>
        </p:txBody>
      </p:sp>
      <p:pic>
        <p:nvPicPr>
          <p:cNvPr id="9218" name="Picture 2" descr="http://honolulu.hawaii.edu/distance/sci122/SciLab/L5/targetpre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657600" y="3429000"/>
            <a:ext cx="3048000" cy="30480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Times New Roman"/>
                <a:cs typeface="Times New Roman"/>
              </a:rPr>
              <a:t>This is a precise pattern, but not accurate. The darts are clustered together but did not hit the intended mark.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Accurate, </a:t>
            </a:r>
            <a:r>
              <a:rPr lang="en-US" dirty="0" smtClean="0"/>
              <a:t>But Not </a:t>
            </a:r>
            <a:r>
              <a:rPr lang="en-US" dirty="0"/>
              <a:t>Precise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accurate pattern, but not precise. The darts are not clustered, but their 'average' position is the center of the bull's eye.</a:t>
            </a:r>
          </a:p>
        </p:txBody>
      </p:sp>
      <p:pic>
        <p:nvPicPr>
          <p:cNvPr id="8193" name="Picture 1" descr="targetac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76600"/>
            <a:ext cx="3262313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Precise and Accurate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pattern is both precise and accurate. The darts are tightly clustered and their average position is the center of the bull's eye.</a:t>
            </a:r>
          </a:p>
        </p:txBody>
      </p:sp>
      <p:pic>
        <p:nvPicPr>
          <p:cNvPr id="7169" name="Picture 1" descr="taraccp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004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1430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83" name="Group 35"/>
          <p:cNvGrpSpPr>
            <a:grpSpLocks noChangeAspect="1"/>
          </p:cNvGrpSpPr>
          <p:nvPr/>
        </p:nvGrpSpPr>
        <p:grpSpPr bwMode="auto">
          <a:xfrm>
            <a:off x="1143000" y="457200"/>
            <a:ext cx="6858000" cy="4613275"/>
            <a:chOff x="2526" y="1348"/>
            <a:chExt cx="8880" cy="5975"/>
          </a:xfrm>
        </p:grpSpPr>
        <p:sp>
          <p:nvSpPr>
            <p:cNvPr id="2106" name="AutoShape 58"/>
            <p:cNvSpPr>
              <a:spLocks noChangeAspect="1" noChangeArrowheads="1" noTextEdit="1"/>
            </p:cNvSpPr>
            <p:nvPr/>
          </p:nvSpPr>
          <p:spPr bwMode="auto">
            <a:xfrm>
              <a:off x="2526" y="1348"/>
              <a:ext cx="8880" cy="597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05" name="Picture 57" descr="mi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66" y="3068"/>
              <a:ext cx="8640" cy="4107"/>
            </a:xfrm>
            <a:prstGeom prst="rect">
              <a:avLst/>
            </a:prstGeom>
            <a:noFill/>
            <a:ln w="38100">
              <a:solidFill>
                <a:srgbClr val="3333CC"/>
              </a:solidFill>
              <a:miter lim="800000"/>
              <a:headEnd/>
              <a:tailEnd/>
            </a:ln>
          </p:spPr>
        </p:pic>
        <p:sp>
          <p:nvSpPr>
            <p:cNvPr id="2104" name="Text Box 56"/>
            <p:cNvSpPr txBox="1">
              <a:spLocks noChangeArrowheads="1"/>
            </p:cNvSpPr>
            <p:nvPr/>
          </p:nvSpPr>
          <p:spPr bwMode="auto">
            <a:xfrm>
              <a:off x="2526" y="1348"/>
              <a:ext cx="1833" cy="922"/>
            </a:xfrm>
            <a:prstGeom prst="rect">
              <a:avLst/>
            </a:prstGeom>
            <a:noFill/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vert="horz" wrap="non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 Rounded MT Bold" charset="0"/>
                </a:rPr>
                <a:t>Measuring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 Rounded MT Bold" charset="0"/>
                </a:rPr>
                <a:t>Instruments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5051" y="1388"/>
              <a:ext cx="3555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9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Haettenschweiler"/>
                </a:rPr>
                <a:t>Micrometer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5898" y="2134"/>
              <a:ext cx="1622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4066" tIns="37033" rIns="74066" bIns="370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Haettenschweiler"/>
                </a:rPr>
                <a:t>Parts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99" name="Group 51"/>
            <p:cNvGrpSpPr>
              <a:grpSpLocks/>
            </p:cNvGrpSpPr>
            <p:nvPr/>
          </p:nvGrpSpPr>
          <p:grpSpPr bwMode="auto">
            <a:xfrm>
              <a:off x="2606" y="2588"/>
              <a:ext cx="1280" cy="1120"/>
              <a:chOff x="144" y="864"/>
              <a:chExt cx="768" cy="672"/>
            </a:xfrm>
          </p:grpSpPr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76" y="1152"/>
                <a:ext cx="336" cy="384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0" name="Text Box 52"/>
              <p:cNvSpPr txBox="1">
                <a:spLocks noChangeArrowheads="1"/>
              </p:cNvSpPr>
              <p:nvPr/>
            </p:nvSpPr>
            <p:spPr bwMode="auto">
              <a:xfrm>
                <a:off x="144" y="864"/>
                <a:ext cx="672" cy="34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 vert="horz" wrap="square" lIns="74066" tIns="37033" rIns="74066" bIns="3703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Goudy Old Style"/>
                  </a:rPr>
                  <a:t>Anvil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96" name="Group 48"/>
            <p:cNvGrpSpPr>
              <a:grpSpLocks/>
            </p:cNvGrpSpPr>
            <p:nvPr/>
          </p:nvGrpSpPr>
          <p:grpSpPr bwMode="auto">
            <a:xfrm>
              <a:off x="5406" y="6508"/>
              <a:ext cx="3040" cy="815"/>
              <a:chOff x="1824" y="3216"/>
              <a:chExt cx="1824" cy="489"/>
            </a:xfrm>
          </p:grpSpPr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 flipH="1" flipV="1">
                <a:off x="1824" y="3216"/>
                <a:ext cx="1344" cy="288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7" name="Text Box 49"/>
              <p:cNvSpPr txBox="1">
                <a:spLocks noChangeArrowheads="1"/>
              </p:cNvSpPr>
              <p:nvPr/>
            </p:nvSpPr>
            <p:spPr bwMode="auto">
              <a:xfrm>
                <a:off x="2976" y="3360"/>
                <a:ext cx="672" cy="34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 vert="horz" wrap="square" lIns="74066" tIns="37033" rIns="74066" bIns="3703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Goudy Old Style"/>
                  </a:rPr>
                  <a:t>Frame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93" name="Group 45"/>
            <p:cNvGrpSpPr>
              <a:grpSpLocks/>
            </p:cNvGrpSpPr>
            <p:nvPr/>
          </p:nvGrpSpPr>
          <p:grpSpPr bwMode="auto">
            <a:xfrm>
              <a:off x="8446" y="4108"/>
              <a:ext cx="2402" cy="1616"/>
              <a:chOff x="3648" y="1776"/>
              <a:chExt cx="1296" cy="969"/>
            </a:xfrm>
          </p:grpSpPr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 flipH="1" flipV="1">
                <a:off x="3648" y="1776"/>
                <a:ext cx="528" cy="72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4" name="Text Box 46"/>
              <p:cNvSpPr txBox="1">
                <a:spLocks noChangeArrowheads="1"/>
              </p:cNvSpPr>
              <p:nvPr/>
            </p:nvSpPr>
            <p:spPr bwMode="auto">
              <a:xfrm>
                <a:off x="4080" y="2400"/>
                <a:ext cx="864" cy="34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 vert="horz" wrap="square" lIns="74066" tIns="37033" rIns="74066" bIns="3703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Goudy Old Style"/>
                  </a:rPr>
                  <a:t>Thimble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90" name="Group 42"/>
            <p:cNvGrpSpPr>
              <a:grpSpLocks/>
            </p:cNvGrpSpPr>
            <p:nvPr/>
          </p:nvGrpSpPr>
          <p:grpSpPr bwMode="auto">
            <a:xfrm>
              <a:off x="7006" y="3948"/>
              <a:ext cx="1440" cy="1935"/>
              <a:chOff x="2784" y="1680"/>
              <a:chExt cx="672" cy="1161"/>
            </a:xfrm>
          </p:grpSpPr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 flipH="1" flipV="1">
                <a:off x="2928" y="1680"/>
                <a:ext cx="96" cy="96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Text Box 43"/>
              <p:cNvSpPr txBox="1">
                <a:spLocks noChangeArrowheads="1"/>
              </p:cNvSpPr>
              <p:nvPr/>
            </p:nvSpPr>
            <p:spPr bwMode="auto">
              <a:xfrm>
                <a:off x="2784" y="2496"/>
                <a:ext cx="672" cy="34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 vert="horz" wrap="square" lIns="74066" tIns="37033" rIns="74066" bIns="3703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Goudy Old Style"/>
                  </a:rPr>
                  <a:t>Sleeve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87" name="Group 39"/>
            <p:cNvGrpSpPr>
              <a:grpSpLocks/>
            </p:cNvGrpSpPr>
            <p:nvPr/>
          </p:nvGrpSpPr>
          <p:grpSpPr bwMode="auto">
            <a:xfrm>
              <a:off x="3726" y="3788"/>
              <a:ext cx="1760" cy="1375"/>
              <a:chOff x="1008" y="1584"/>
              <a:chExt cx="864" cy="825"/>
            </a:xfrm>
          </p:grpSpPr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 flipV="1">
                <a:off x="1344" y="1584"/>
                <a:ext cx="288" cy="720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8" name="Text Box 40"/>
              <p:cNvSpPr txBox="1">
                <a:spLocks noChangeArrowheads="1"/>
              </p:cNvSpPr>
              <p:nvPr/>
            </p:nvSpPr>
            <p:spPr bwMode="auto">
              <a:xfrm>
                <a:off x="1008" y="2064"/>
                <a:ext cx="864" cy="34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 vert="horz" wrap="square" lIns="74066" tIns="37033" rIns="74066" bIns="3703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Goudy Old Style"/>
                  </a:rPr>
                  <a:t>Spindle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84" name="Group 36"/>
            <p:cNvGrpSpPr>
              <a:grpSpLocks/>
            </p:cNvGrpSpPr>
            <p:nvPr/>
          </p:nvGrpSpPr>
          <p:grpSpPr bwMode="auto">
            <a:xfrm>
              <a:off x="8606" y="2236"/>
              <a:ext cx="2312" cy="1440"/>
              <a:chOff x="4176" y="672"/>
              <a:chExt cx="1152" cy="864"/>
            </a:xfrm>
          </p:grpSpPr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4608" y="864"/>
                <a:ext cx="720" cy="672"/>
              </a:xfrm>
              <a:prstGeom prst="line">
                <a:avLst/>
              </a:prstGeom>
              <a:noFill/>
              <a:ln w="38100">
                <a:solidFill>
                  <a:srgbClr val="00CC99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5" name="Text Box 37"/>
              <p:cNvSpPr txBox="1">
                <a:spLocks noChangeArrowheads="1"/>
              </p:cNvSpPr>
              <p:nvPr/>
            </p:nvSpPr>
            <p:spPr bwMode="auto">
              <a:xfrm>
                <a:off x="4176" y="672"/>
                <a:ext cx="768" cy="345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 vert="horz" wrap="square" lIns="74066" tIns="37033" rIns="74066" bIns="3703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Goudy Old Style"/>
                  </a:rPr>
                  <a:t>Ratchet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view this following interactive website together to see how a micrometer works…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endParaRPr lang="en-US" sz="2000" dirty="0" smtClean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http://www.wisc-online.com/objects/ViewObject.aspx?ID=MTL1902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137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Precision Measurement</vt:lpstr>
      <vt:lpstr>Precise, But Not Accurate </vt:lpstr>
      <vt:lpstr>Accurate, But Not Precise</vt:lpstr>
      <vt:lpstr>Precise and Accurate</vt:lpstr>
      <vt:lpstr>PowerPoint Presentation</vt:lpstr>
      <vt:lpstr>Let’s view this following interactive website together to see how a micrometer works…</vt:lpstr>
    </vt:vector>
  </TitlesOfParts>
  <Company>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hovell</dc:creator>
  <cp:lastModifiedBy>Steven Schank</cp:lastModifiedBy>
  <cp:revision>5</cp:revision>
  <dcterms:created xsi:type="dcterms:W3CDTF">2011-03-22T12:32:07Z</dcterms:created>
  <dcterms:modified xsi:type="dcterms:W3CDTF">2014-11-05T16:49:46Z</dcterms:modified>
</cp:coreProperties>
</file>