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8F24D-EB19-4AE0-B015-2BEA6D5224F2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HDb9Ijynf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Continental Drift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ce Age Continental Drif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49" y="1539258"/>
            <a:ext cx="8075044" cy="484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423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for Continental Drift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a fossil of a </a:t>
            </a:r>
            <a:r>
              <a:rPr lang="en-US" dirty="0" err="1" smtClean="0"/>
              <a:t>Tyranasaurus</a:t>
            </a:r>
            <a:r>
              <a:rPr lang="en-US" dirty="0" smtClean="0"/>
              <a:t> Rex be found in North America and also in Europe?</a:t>
            </a:r>
          </a:p>
          <a:p>
            <a:r>
              <a:rPr lang="en-US" dirty="0" smtClean="0"/>
              <a:t>A T-Rex could not swim.</a:t>
            </a:r>
          </a:p>
          <a:p>
            <a:r>
              <a:rPr lang="en-US" dirty="0" smtClean="0"/>
              <a:t>A T-Rex could not have crossed the Atlantic Ocean.</a:t>
            </a:r>
          </a:p>
          <a:p>
            <a:r>
              <a:rPr lang="en-US" dirty="0" smtClean="0"/>
              <a:t>How could this be possible?</a:t>
            </a:r>
          </a:p>
          <a:p>
            <a:r>
              <a:rPr lang="en-US" dirty="0" smtClean="0"/>
              <a:t>What about the theory of Continental Drift?</a:t>
            </a:r>
          </a:p>
        </p:txBody>
      </p:sp>
    </p:spTree>
    <p:extLst>
      <p:ext uri="{BB962C8B-B14F-4D97-AF65-F5344CB8AC3E}">
        <p14:creationId xmlns:p14="http://schemas.microsoft.com/office/powerpoint/2010/main" val="5700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Continental Drift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theory of Continental Drift is based upon the concept that the Earth’s continents have moved relative to each other over time.</a:t>
            </a:r>
          </a:p>
          <a:p>
            <a:r>
              <a:rPr lang="en-US" dirty="0" smtClean="0"/>
              <a:t>If they have moved, where did they start???</a:t>
            </a:r>
          </a:p>
          <a:p>
            <a:r>
              <a:rPr lang="en-US" dirty="0" smtClean="0"/>
              <a:t>What would explain this movement???</a:t>
            </a:r>
          </a:p>
          <a:p>
            <a:r>
              <a:rPr lang="en-US" dirty="0" smtClean="0"/>
              <a:t>What about the theory of </a:t>
            </a:r>
            <a:r>
              <a:rPr lang="en-US" dirty="0" err="1" smtClean="0"/>
              <a:t>Pangea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Pangea</a:t>
            </a:r>
            <a:endParaRPr lang="en-US" dirty="0"/>
          </a:p>
        </p:txBody>
      </p:sp>
      <p:pic>
        <p:nvPicPr>
          <p:cNvPr id="4" name="Content Placeholder 3" descr="Pange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26" b="15826"/>
          <a:stretch>
            <a:fillRect/>
          </a:stretch>
        </p:blipFill>
        <p:spPr>
          <a:xfrm>
            <a:off x="120440" y="1334671"/>
            <a:ext cx="8886773" cy="5299804"/>
          </a:xfrm>
        </p:spPr>
      </p:pic>
    </p:spTree>
    <p:extLst>
      <p:ext uri="{BB962C8B-B14F-4D97-AF65-F5344CB8AC3E}">
        <p14:creationId xmlns:p14="http://schemas.microsoft.com/office/powerpoint/2010/main" val="89664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Pangea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theory of </a:t>
            </a:r>
            <a:r>
              <a:rPr lang="en-US" dirty="0" err="1" smtClean="0"/>
              <a:t>Pangea</a:t>
            </a:r>
            <a:r>
              <a:rPr lang="en-US" dirty="0" smtClean="0"/>
              <a:t> states that the Earth’s 7 continents were once joined together as one solid land mass.</a:t>
            </a:r>
          </a:p>
          <a:p>
            <a:r>
              <a:rPr lang="en-US" dirty="0" smtClean="0"/>
              <a:t>The theory of </a:t>
            </a:r>
            <a:r>
              <a:rPr lang="en-US" dirty="0" err="1" smtClean="0"/>
              <a:t>Pangea</a:t>
            </a:r>
            <a:r>
              <a:rPr lang="en-US" dirty="0" smtClean="0"/>
              <a:t> gives support to the theory of Continental Drift.</a:t>
            </a:r>
          </a:p>
          <a:p>
            <a:r>
              <a:rPr lang="en-US" dirty="0" smtClean="0"/>
              <a:t>Lets watch a short video explaining the theory of </a:t>
            </a:r>
            <a:r>
              <a:rPr lang="en-US" dirty="0" err="1" smtClean="0"/>
              <a:t>Pangea</a:t>
            </a:r>
            <a:r>
              <a:rPr lang="en-US" dirty="0" smtClean="0"/>
              <a:t>.  It will only take about 10 minutes.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https://www.youtube.com/watch?v=3HDb9Ijynfo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6719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caused the continents to drift apart?</a:t>
            </a:r>
            <a:endParaRPr lang="en-US" dirty="0"/>
          </a:p>
        </p:txBody>
      </p:sp>
      <p:pic>
        <p:nvPicPr>
          <p:cNvPr id="4" name="Content Placeholder 3" descr="Ice Age Continental Drif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6" b="10776"/>
          <a:stretch>
            <a:fillRect/>
          </a:stretch>
        </p:blipFill>
        <p:spPr>
          <a:xfrm>
            <a:off x="217788" y="2073275"/>
            <a:ext cx="8739796" cy="4522326"/>
          </a:xfrm>
        </p:spPr>
      </p:pic>
    </p:spTree>
    <p:extLst>
      <p:ext uri="{BB962C8B-B14F-4D97-AF65-F5344CB8AC3E}">
        <p14:creationId xmlns:p14="http://schemas.microsoft.com/office/powerpoint/2010/main" val="146897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caused </a:t>
            </a:r>
            <a:r>
              <a:rPr lang="en-US" dirty="0" err="1" smtClean="0"/>
              <a:t>Pangea</a:t>
            </a:r>
            <a:r>
              <a:rPr lang="en-US" dirty="0" smtClean="0"/>
              <a:t> to break apart?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were natural forces occurring on Earth in pre-historic times that caused </a:t>
            </a:r>
            <a:r>
              <a:rPr lang="en-US" dirty="0" err="1" smtClean="0"/>
              <a:t>Pangea</a:t>
            </a:r>
            <a:r>
              <a:rPr lang="en-US" dirty="0" smtClean="0"/>
              <a:t> to split apart.</a:t>
            </a:r>
          </a:p>
          <a:p>
            <a:r>
              <a:rPr lang="en-US" dirty="0" smtClean="0"/>
              <a:t>Those same natural forces are still affecting the Earth’s land masses and oceans today.</a:t>
            </a:r>
          </a:p>
          <a:p>
            <a:r>
              <a:rPr lang="en-US" dirty="0" smtClean="0"/>
              <a:t>These forces are explained by a concept called Plate Tectonics.</a:t>
            </a:r>
          </a:p>
          <a:p>
            <a:r>
              <a:rPr lang="en-US" dirty="0" smtClean="0"/>
              <a:t>We will discuss Plate Tectonics in greater detail tomorrow.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79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44</TotalTime>
  <Words>225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Folio</vt:lpstr>
      <vt:lpstr>  Continental Drift  </vt:lpstr>
      <vt:lpstr>Evidence for Continental Drift</vt:lpstr>
      <vt:lpstr>Continental Drift</vt:lpstr>
      <vt:lpstr>Pangea</vt:lpstr>
      <vt:lpstr>Pangea</vt:lpstr>
      <vt:lpstr>What caused the continents to drift apart?</vt:lpstr>
      <vt:lpstr>What caused Pangea to break apart?</vt:lpstr>
    </vt:vector>
  </TitlesOfParts>
  <Company>Independence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Continental Drift</dc:title>
  <dc:creator>Darin Gray</dc:creator>
  <cp:lastModifiedBy>Jason Hovell</cp:lastModifiedBy>
  <cp:revision>4</cp:revision>
  <dcterms:created xsi:type="dcterms:W3CDTF">2015-04-02T16:34:53Z</dcterms:created>
  <dcterms:modified xsi:type="dcterms:W3CDTF">2015-04-10T13:57:13Z</dcterms:modified>
</cp:coreProperties>
</file>