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4425949-38C8-40FA-854E-C84775576F0C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0A4B051-815C-4F9C-B28C-9F228E845E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425949-38C8-40FA-854E-C84775576F0C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A4B051-815C-4F9C-B28C-9F228E845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4425949-38C8-40FA-854E-C84775576F0C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0A4B051-815C-4F9C-B28C-9F228E845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425949-38C8-40FA-854E-C84775576F0C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A4B051-815C-4F9C-B28C-9F228E845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425949-38C8-40FA-854E-C84775576F0C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0A4B051-815C-4F9C-B28C-9F228E845E4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425949-38C8-40FA-854E-C84775576F0C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A4B051-815C-4F9C-B28C-9F228E845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425949-38C8-40FA-854E-C84775576F0C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A4B051-815C-4F9C-B28C-9F228E845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425949-38C8-40FA-854E-C84775576F0C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A4B051-815C-4F9C-B28C-9F228E845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425949-38C8-40FA-854E-C84775576F0C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A4B051-815C-4F9C-B28C-9F228E845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425949-38C8-40FA-854E-C84775576F0C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A4B051-815C-4F9C-B28C-9F228E845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425949-38C8-40FA-854E-C84775576F0C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A4B051-815C-4F9C-B28C-9F228E845E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4425949-38C8-40FA-854E-C84775576F0C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0A4B051-815C-4F9C-B28C-9F228E845E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Ecoscenario</a:t>
            </a:r>
            <a:r>
              <a:rPr lang="en-US" dirty="0" smtClean="0"/>
              <a:t>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Individual Report Guidelines </a:t>
            </a:r>
            <a:endParaRPr lang="en-US" dirty="0"/>
          </a:p>
        </p:txBody>
      </p:sp>
      <p:pic>
        <p:nvPicPr>
          <p:cNvPr id="17410" name="Picture 2" descr="http://ts3.mm.bing.net/images/thumbnail.aspx?q=1310794522498&amp;id=07f031bbf8a499c990dbad6d268e0ab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14800"/>
            <a:ext cx="2761611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group member is responsible for doing extensive research on a population found within their ecosystem they are researching.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Each group must research a </a:t>
            </a:r>
            <a:r>
              <a:rPr lang="en-US" b="1" u="sng" dirty="0" smtClean="0"/>
              <a:t>Producer</a:t>
            </a:r>
            <a:r>
              <a:rPr lang="en-US" dirty="0" smtClean="0"/>
              <a:t>, a </a:t>
            </a:r>
            <a:r>
              <a:rPr lang="en-US" b="1" u="sng" dirty="0" smtClean="0"/>
              <a:t>Primary Consumer</a:t>
            </a:r>
            <a:r>
              <a:rPr lang="en-US" dirty="0" smtClean="0"/>
              <a:t>, and a </a:t>
            </a:r>
            <a:r>
              <a:rPr lang="en-US" b="1" u="sng" dirty="0" smtClean="0"/>
              <a:t>Secondary Consumer.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do: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Describe a population’s role within the ecosystem-</a:t>
            </a:r>
          </a:p>
          <a:p>
            <a:pPr lvl="1"/>
            <a:r>
              <a:rPr lang="en-US" dirty="0" smtClean="0"/>
              <a:t>Where it lives</a:t>
            </a:r>
          </a:p>
          <a:p>
            <a:pPr lvl="1"/>
            <a:r>
              <a:rPr lang="en-US" dirty="0" smtClean="0"/>
              <a:t>What it eats</a:t>
            </a:r>
          </a:p>
          <a:p>
            <a:pPr lvl="1"/>
            <a:r>
              <a:rPr lang="en-US" dirty="0" smtClean="0"/>
              <a:t>Any important interactions w/ other animals</a:t>
            </a:r>
          </a:p>
          <a:p>
            <a:pPr lvl="1"/>
            <a:r>
              <a:rPr lang="en-US" dirty="0" smtClean="0"/>
              <a:t>Important behaviors…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Discussion population’s </a:t>
            </a:r>
            <a:r>
              <a:rPr lang="en-US" dirty="0" err="1" smtClean="0"/>
              <a:t>abiotic</a:t>
            </a:r>
            <a:r>
              <a:rPr lang="en-US" dirty="0" smtClean="0"/>
              <a:t> needs &amp; interactions.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Give an example of human impact on the population.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include: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pictures, graphs, etc. to make your information easier to understand.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long should it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depends on what you need to say…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Most individual projects last year were 2.5-3 pages in length.</a:t>
            </a:r>
            <a:endParaRPr lang="en-US" dirty="0"/>
          </a:p>
        </p:txBody>
      </p:sp>
      <p:pic>
        <p:nvPicPr>
          <p:cNvPr id="1026" name="Picture 2" descr="http://ts3.mm.bing.net/images/thumbnail.aspx?q=1237532091442&amp;id=b808cfe08cc1881904d9f6680526b9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429000"/>
            <a:ext cx="214312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163</TotalTime>
  <Words>133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Ecoscenario Project</vt:lpstr>
      <vt:lpstr>Individual Report</vt:lpstr>
      <vt:lpstr>What you will do:</vt:lpstr>
      <vt:lpstr>What to include: </vt:lpstr>
      <vt:lpstr>How long should it be?</vt:lpstr>
    </vt:vector>
  </TitlesOfParts>
  <Company>ips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Ecoscenario Project</dc:title>
  <dc:creator>hovell</dc:creator>
  <cp:lastModifiedBy>hovell</cp:lastModifiedBy>
  <cp:revision>14</cp:revision>
  <dcterms:created xsi:type="dcterms:W3CDTF">2011-10-20T12:30:28Z</dcterms:created>
  <dcterms:modified xsi:type="dcterms:W3CDTF">2011-10-20T15:14:21Z</dcterms:modified>
</cp:coreProperties>
</file>