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Plate Tectonics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te Tectonic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404"/>
            <a:ext cx="9168575" cy="554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2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when two plate slide toward each other to form a </a:t>
            </a:r>
            <a:r>
              <a:rPr lang="en-US" dirty="0" err="1" smtClean="0"/>
              <a:t>subduction</a:t>
            </a:r>
            <a:r>
              <a:rPr lang="en-US" dirty="0" smtClean="0"/>
              <a:t> zone or a continental collision.</a:t>
            </a:r>
          </a:p>
          <a:p>
            <a:r>
              <a:rPr lang="en-US" dirty="0" smtClean="0"/>
              <a:t>Earthquakes, trenches, and continental volcanoes commonly form on convergent boundaries.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006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Subduction</a:t>
            </a:r>
            <a:r>
              <a:rPr lang="en-US" dirty="0" smtClean="0"/>
              <a:t>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at a convergent boundary when one plate moves underneath another.</a:t>
            </a:r>
          </a:p>
          <a:p>
            <a:r>
              <a:rPr lang="en-US" dirty="0" smtClean="0"/>
              <a:t>Examples include…</a:t>
            </a:r>
          </a:p>
          <a:p>
            <a:pPr marL="0" indent="0">
              <a:buNone/>
            </a:pPr>
            <a:r>
              <a:rPr lang="en-US" dirty="0" smtClean="0"/>
              <a:t>Cascade Mountains, Andes Mountains, Aleutian Islands, and the Japanese Island Arc.</a:t>
            </a:r>
          </a:p>
          <a:p>
            <a:pPr marL="0" indent="0">
              <a:buNone/>
            </a:pPr>
            <a:r>
              <a:rPr lang="en-US" dirty="0" smtClean="0"/>
              <a:t>Continental volcanoes, earthquakes, and possibly tsunamis can occur near </a:t>
            </a:r>
            <a:r>
              <a:rPr lang="en-US" dirty="0" err="1" smtClean="0"/>
              <a:t>subduction</a:t>
            </a:r>
            <a:r>
              <a:rPr lang="en-US" dirty="0" smtClean="0"/>
              <a:t> zones.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</a:t>
            </a:r>
            <a:r>
              <a:rPr lang="en-US" dirty="0" err="1" smtClean="0"/>
              <a:t>Subduction</a:t>
            </a:r>
            <a:endParaRPr lang="en-US" dirty="0"/>
          </a:p>
        </p:txBody>
      </p:sp>
      <p:pic>
        <p:nvPicPr>
          <p:cNvPr id="4" name="Content Placeholder 3" descr="japan-earthquake-tsunami-nuclear-unforgettable-pictures-wave_33291_600x45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0" b="8650"/>
          <a:stretch>
            <a:fillRect/>
          </a:stretch>
        </p:blipFill>
        <p:spPr>
          <a:xfrm>
            <a:off x="1475" y="1600199"/>
            <a:ext cx="9161506" cy="5257801"/>
          </a:xfrm>
        </p:spPr>
      </p:pic>
    </p:spTree>
    <p:extLst>
      <p:ext uri="{BB962C8B-B14F-4D97-AF65-F5344CB8AC3E}">
        <p14:creationId xmlns:p14="http://schemas.microsoft.com/office/powerpoint/2010/main" val="2126162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at convergent boundaries.</a:t>
            </a:r>
          </a:p>
          <a:p>
            <a:r>
              <a:rPr lang="en-US" dirty="0" smtClean="0"/>
              <a:t>Results in plate margins that are compressed or land surfaces that are folded or uplifted.</a:t>
            </a:r>
          </a:p>
          <a:p>
            <a:pPr marL="0" indent="0">
              <a:buNone/>
            </a:pPr>
            <a:r>
              <a:rPr lang="en-US" dirty="0" smtClean="0"/>
              <a:t>Examples include…</a:t>
            </a:r>
          </a:p>
          <a:p>
            <a:pPr marL="0" indent="0">
              <a:buNone/>
            </a:pPr>
            <a:r>
              <a:rPr lang="en-US" dirty="0" smtClean="0"/>
              <a:t>The Himalayas and the Alps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of Continental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Mt. Everest in the Himalayan Mountains</a:t>
            </a:r>
          </a:p>
          <a:p>
            <a:r>
              <a:rPr lang="en-US" dirty="0" smtClean="0"/>
              <a:t>The tallest point in the world.</a:t>
            </a:r>
            <a:endParaRPr lang="en-US" dirty="0"/>
          </a:p>
        </p:txBody>
      </p:sp>
      <p:pic>
        <p:nvPicPr>
          <p:cNvPr id="4" name="Picture 3" descr="Everest_North_Face_toward_Base_Camp_Tibet_Luca_Galuzzi_2006_edit_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8539"/>
            <a:ext cx="9144000" cy="426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as a result of continental collisions when land masses are uplifted above the Earth’s surface.</a:t>
            </a:r>
          </a:p>
          <a:p>
            <a:r>
              <a:rPr lang="en-US" dirty="0" smtClean="0"/>
              <a:t>Ex. Andes Mountains</a:t>
            </a:r>
            <a:endParaRPr lang="en-US" dirty="0"/>
          </a:p>
        </p:txBody>
      </p:sp>
      <p:pic>
        <p:nvPicPr>
          <p:cNvPr id="6" name="Picture 5" descr="huayhuash_mini_tre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53721"/>
            <a:ext cx="9143999" cy="400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8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two plates slide or grind past each other.</a:t>
            </a:r>
          </a:p>
          <a:p>
            <a:r>
              <a:rPr lang="en-US" dirty="0" smtClean="0"/>
              <a:t>Results in the formation of a fault.</a:t>
            </a:r>
          </a:p>
          <a:p>
            <a:r>
              <a:rPr lang="en-US" dirty="0" smtClean="0"/>
              <a:t>Strong earthquakes can take place along faults.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3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of Transform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San Andreas Fault</a:t>
            </a:r>
            <a:endParaRPr lang="en-US" dirty="0"/>
          </a:p>
        </p:txBody>
      </p:sp>
      <p:pic>
        <p:nvPicPr>
          <p:cNvPr id="4" name="Picture 3" descr="4020_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4414"/>
            <a:ext cx="9144000" cy="47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89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California’s Future???</a:t>
            </a:r>
            <a:endParaRPr lang="en-US" dirty="0"/>
          </a:p>
        </p:txBody>
      </p:sp>
      <p:pic>
        <p:nvPicPr>
          <p:cNvPr id="4" name="Content Placeholder 3" descr="sanandrea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2" b="15192"/>
          <a:stretch>
            <a:fillRect/>
          </a:stretch>
        </p:blipFill>
        <p:spPr>
          <a:xfrm>
            <a:off x="37285" y="1600200"/>
            <a:ext cx="9117897" cy="5257800"/>
          </a:xfrm>
        </p:spPr>
      </p:pic>
    </p:spTree>
    <p:extLst>
      <p:ext uri="{BB962C8B-B14F-4D97-AF65-F5344CB8AC3E}">
        <p14:creationId xmlns:p14="http://schemas.microsoft.com/office/powerpoint/2010/main" val="1837640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Content Placeholder 3" descr="Earth's Crust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" r="3194"/>
          <a:stretch>
            <a:fillRect/>
          </a:stretch>
        </p:blipFill>
        <p:spPr>
          <a:xfrm>
            <a:off x="0" y="1600200"/>
            <a:ext cx="9155182" cy="5257800"/>
          </a:xfrm>
        </p:spPr>
      </p:pic>
    </p:spTree>
    <p:extLst>
      <p:ext uri="{BB962C8B-B14F-4D97-AF65-F5344CB8AC3E}">
        <p14:creationId xmlns:p14="http://schemas.microsoft.com/office/powerpoint/2010/main" val="57757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Plate Tectonics?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 defines Plate Tectonics as the large-scale movement of the Earth’s Lithosphere.</a:t>
            </a:r>
          </a:p>
          <a:p>
            <a:r>
              <a:rPr lang="en-US" dirty="0" smtClean="0"/>
              <a:t>Basically, the Earth’s crust is composed of many different plates that are constantly moving.</a:t>
            </a:r>
          </a:p>
          <a:p>
            <a:r>
              <a:rPr lang="en-US" dirty="0" smtClean="0"/>
              <a:t>The plates move over, under, or past each other in different ways.  </a:t>
            </a:r>
          </a:p>
          <a:p>
            <a:r>
              <a:rPr lang="en-US" dirty="0" smtClean="0"/>
              <a:t>It is the movement of these plates that have created the wide variety of the Earth’s surface and oceanic features.</a:t>
            </a:r>
          </a:p>
          <a:p>
            <a:r>
              <a:rPr lang="en-US" dirty="0" smtClean="0"/>
              <a:t>There are 7 major plates that form the Lithosphere (Earth’s Crust).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82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Tectonics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>
              <a:hlinkClick r:id="rId2"/>
            </a:endParaRPr>
          </a:p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://www.youtube.com/watch?v=KCSJNBMOjJs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0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Look at it </a:t>
            </a:r>
            <a:r>
              <a:rPr lang="en-US" dirty="0"/>
              <a:t>A</a:t>
            </a:r>
            <a:r>
              <a:rPr lang="en-US" dirty="0" smtClean="0"/>
              <a:t>gain</a:t>
            </a:r>
            <a:endParaRPr lang="en-US" dirty="0"/>
          </a:p>
        </p:txBody>
      </p:sp>
      <p:pic>
        <p:nvPicPr>
          <p:cNvPr id="4" name="Content Placeholder 3" descr="Plate Tectonic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r="9355"/>
          <a:stretch>
            <a:fillRect/>
          </a:stretch>
        </p:blipFill>
        <p:spPr>
          <a:xfrm>
            <a:off x="4163" y="1600199"/>
            <a:ext cx="9139837" cy="5257801"/>
          </a:xfrm>
        </p:spPr>
      </p:pic>
    </p:spTree>
    <p:extLst>
      <p:ext uri="{BB962C8B-B14F-4D97-AF65-F5344CB8AC3E}">
        <p14:creationId xmlns:p14="http://schemas.microsoft.com/office/powerpoint/2010/main" val="324008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Layers</a:t>
            </a:r>
            <a:endParaRPr lang="en-US" dirty="0"/>
          </a:p>
        </p:txBody>
      </p:sp>
      <p:pic>
        <p:nvPicPr>
          <p:cNvPr id="4" name="Content Placeholder 3" descr="577302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6" b="10636"/>
          <a:stretch>
            <a:fillRect/>
          </a:stretch>
        </p:blipFill>
        <p:spPr>
          <a:xfrm>
            <a:off x="-19399" y="1788198"/>
            <a:ext cx="9200992" cy="5069802"/>
          </a:xfrm>
        </p:spPr>
      </p:pic>
    </p:spTree>
    <p:extLst>
      <p:ext uri="{BB962C8B-B14F-4D97-AF65-F5344CB8AC3E}">
        <p14:creationId xmlns:p14="http://schemas.microsoft.com/office/powerpoint/2010/main" val="188646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u="sng" dirty="0" smtClean="0"/>
              <a:t>Core</a:t>
            </a:r>
            <a:r>
              <a:rPr lang="en-US" dirty="0" smtClean="0"/>
              <a:t>=Sometimes referred to as the “inner core”.  It  is composed primarily of liquid iron.</a:t>
            </a:r>
          </a:p>
          <a:p>
            <a:pPr marL="457200" indent="-457200">
              <a:buAutoNum type="arabicParenR"/>
            </a:pPr>
            <a:r>
              <a:rPr lang="en-US" u="sng" dirty="0" smtClean="0"/>
              <a:t>Outer Core</a:t>
            </a:r>
            <a:r>
              <a:rPr lang="en-US" dirty="0" smtClean="0"/>
              <a:t>=A semi-solid layer of iron and nickel that lies above the Earth’s inner core.</a:t>
            </a:r>
          </a:p>
          <a:p>
            <a:pPr marL="457200" indent="-457200">
              <a:buAutoNum type="arabicParenR"/>
            </a:pPr>
            <a:r>
              <a:rPr lang="en-US" u="sng" dirty="0" smtClean="0"/>
              <a:t>Mantle</a:t>
            </a:r>
            <a:r>
              <a:rPr lang="en-US" dirty="0" smtClean="0"/>
              <a:t>=The mantle lies between the Earth’s core and its crust.  It is mostly solid toward the core but becomes semi-solid when it meets the crust.  The upper mantle that meets the crust is called the </a:t>
            </a:r>
            <a:r>
              <a:rPr lang="en-US" i="1" dirty="0" smtClean="0"/>
              <a:t>asthenosphere</a:t>
            </a:r>
            <a:r>
              <a:rPr lang="en-US" dirty="0" smtClean="0"/>
              <a:t>.  </a:t>
            </a:r>
          </a:p>
          <a:p>
            <a:pPr marL="457200" indent="-457200">
              <a:buAutoNum type="arabicParenR"/>
            </a:pPr>
            <a:r>
              <a:rPr lang="en-US" u="sng" dirty="0" smtClean="0"/>
              <a:t>Crust</a:t>
            </a:r>
            <a:r>
              <a:rPr lang="en-US" dirty="0" smtClean="0"/>
              <a:t>=Also referred to as the </a:t>
            </a:r>
            <a:r>
              <a:rPr lang="en-US" i="1" dirty="0" smtClean="0"/>
              <a:t>lithosphere</a:t>
            </a:r>
            <a:r>
              <a:rPr lang="en-US" dirty="0" smtClean="0"/>
              <a:t>. It is a solid layer that is composed of various tectonic plates.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0137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Crust (Lithosphere)</a:t>
            </a:r>
            <a:endParaRPr lang="en-US" dirty="0"/>
          </a:p>
        </p:txBody>
      </p:sp>
      <p:pic>
        <p:nvPicPr>
          <p:cNvPr id="4" name="Content Placeholder 3" descr="Earth's Crust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" r="3194"/>
          <a:stretch>
            <a:fillRect/>
          </a:stretch>
        </p:blipFill>
        <p:spPr>
          <a:xfrm>
            <a:off x="-22334" y="1741506"/>
            <a:ext cx="9209124" cy="5116494"/>
          </a:xfrm>
        </p:spPr>
      </p:pic>
    </p:spTree>
    <p:extLst>
      <p:ext uri="{BB962C8B-B14F-4D97-AF65-F5344CB8AC3E}">
        <p14:creationId xmlns:p14="http://schemas.microsoft.com/office/powerpoint/2010/main" val="137901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 of Plate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Divergent Boundaries</a:t>
            </a:r>
          </a:p>
          <a:p>
            <a:r>
              <a:rPr lang="en-US" dirty="0" smtClean="0"/>
              <a:t>Convergent Boundaries</a:t>
            </a:r>
          </a:p>
          <a:p>
            <a:r>
              <a:rPr lang="en-US" dirty="0" smtClean="0"/>
              <a:t>Transform Boundaries</a:t>
            </a:r>
          </a:p>
          <a:p>
            <a:r>
              <a:rPr lang="en-US" dirty="0" err="1" smtClean="0"/>
              <a:t>Subduction</a:t>
            </a:r>
            <a:endParaRPr lang="en-US" dirty="0" smtClean="0"/>
          </a:p>
          <a:p>
            <a:r>
              <a:rPr lang="en-US" dirty="0" smtClean="0"/>
              <a:t>Folds</a:t>
            </a:r>
          </a:p>
          <a:p>
            <a:r>
              <a:rPr lang="en-US" dirty="0" smtClean="0"/>
              <a:t>Lets partner up and each group can research one of these products of plate collisions.  You will have 5 minutes to find your definitions and any other important data.  Your group will then share your findings with the rest of the class.</a:t>
            </a:r>
          </a:p>
        </p:txBody>
      </p:sp>
    </p:spTree>
    <p:extLst>
      <p:ext uri="{BB962C8B-B14F-4D97-AF65-F5344CB8AC3E}">
        <p14:creationId xmlns:p14="http://schemas.microsoft.com/office/powerpoint/2010/main" val="69578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when two plates slide apart from each other.</a:t>
            </a:r>
          </a:p>
          <a:p>
            <a:r>
              <a:rPr lang="en-US" dirty="0" smtClean="0"/>
              <a:t>Most often caused by seafloor spreading.</a:t>
            </a:r>
          </a:p>
          <a:p>
            <a:pPr marL="0" indent="0">
              <a:buNone/>
            </a:pPr>
            <a:r>
              <a:rPr lang="en-US" dirty="0" smtClean="0"/>
              <a:t>Examples include…</a:t>
            </a:r>
          </a:p>
          <a:p>
            <a:pPr marL="0" indent="0">
              <a:buNone/>
            </a:pPr>
            <a:r>
              <a:rPr lang="en-US" dirty="0" smtClean="0"/>
              <a:t>The Mid-Atlantic Ridge, The East Pacific Rise, The East African Rift, and The Red Sea.</a:t>
            </a:r>
          </a:p>
        </p:txBody>
      </p:sp>
    </p:spTree>
    <p:extLst>
      <p:ext uri="{BB962C8B-B14F-4D97-AF65-F5344CB8AC3E}">
        <p14:creationId xmlns:p14="http://schemas.microsoft.com/office/powerpoint/2010/main" val="339820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Sea</a:t>
            </a:r>
            <a:endParaRPr lang="en-US" dirty="0"/>
          </a:p>
        </p:txBody>
      </p:sp>
      <p:pic>
        <p:nvPicPr>
          <p:cNvPr id="4" name="Content Placeholder 3" descr="red_sea_8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11" b="273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58386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242</TotalTime>
  <Words>493</Words>
  <Application>Microsoft Office PowerPoint</Application>
  <PresentationFormat>On-screen Show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Plate Tectonics   </vt:lpstr>
      <vt:lpstr>What is Plate Tectonics?</vt:lpstr>
      <vt:lpstr>Lets Look at it Again</vt:lpstr>
      <vt:lpstr>Earth’s Layers</vt:lpstr>
      <vt:lpstr>Earth’s Layers</vt:lpstr>
      <vt:lpstr>Earth’s Crust (Lithosphere)</vt:lpstr>
      <vt:lpstr>Products of Plate Collisions</vt:lpstr>
      <vt:lpstr>Divergent Boundaries</vt:lpstr>
      <vt:lpstr>Red Sea</vt:lpstr>
      <vt:lpstr>Convergent Boundaries</vt:lpstr>
      <vt:lpstr>Subduction Zone</vt:lpstr>
      <vt:lpstr>Effects of Subduction</vt:lpstr>
      <vt:lpstr>Continental Collisions</vt:lpstr>
      <vt:lpstr>Ex. of Continental Collisions</vt:lpstr>
      <vt:lpstr>Folds</vt:lpstr>
      <vt:lpstr>Transform Boundaries</vt:lpstr>
      <vt:lpstr>Ex. of Transform Boundary</vt:lpstr>
      <vt:lpstr>California’s Future???</vt:lpstr>
      <vt:lpstr>Review</vt:lpstr>
      <vt:lpstr>Plate Tectonics Video</vt:lpstr>
    </vt:vector>
  </TitlesOfParts>
  <Company>Independence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</dc:title>
  <dc:creator>Darin Gray</dc:creator>
  <cp:lastModifiedBy>Jason Hovell</cp:lastModifiedBy>
  <cp:revision>17</cp:revision>
  <dcterms:created xsi:type="dcterms:W3CDTF">2015-04-07T13:35:17Z</dcterms:created>
  <dcterms:modified xsi:type="dcterms:W3CDTF">2015-04-08T12:14:51Z</dcterms:modified>
</cp:coreProperties>
</file>